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p:scale>
          <a:sx n="81" d="100"/>
          <a:sy n="81" d="100"/>
        </p:scale>
        <p:origin x="-300"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11/7/2019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3345872"/>
            <a:ext cx="7766936" cy="2918224"/>
          </a:xfrm>
        </p:spPr>
        <p:txBody>
          <a:bodyPr/>
          <a:lstStyle/>
          <a:p>
            <a:pPr algn="ctr"/>
            <a:r>
              <a:rPr lang="en-US" sz="4400" dirty="0" smtClean="0"/>
              <a:t>Henrik Ibsen, A Doll’s House</a:t>
            </a:r>
            <a:br>
              <a:rPr lang="en-US" sz="4400" dirty="0" smtClean="0"/>
            </a:br>
            <a:r>
              <a:rPr lang="en-US" sz="4400" dirty="0" smtClean="0"/>
              <a:t/>
            </a:r>
            <a:br>
              <a:rPr lang="en-US" sz="4400" dirty="0" smtClean="0"/>
            </a:br>
            <a:r>
              <a:rPr lang="en-US" sz="4400" dirty="0" smtClean="0"/>
              <a:t>Institution Affiliate</a:t>
            </a:r>
            <a:br>
              <a:rPr lang="en-US" sz="4400" dirty="0" smtClean="0"/>
            </a:br>
            <a:r>
              <a:rPr lang="en-US" sz="4400" dirty="0" smtClean="0"/>
              <a:t/>
            </a:r>
            <a:br>
              <a:rPr lang="en-US" sz="4400" dirty="0" smtClean="0"/>
            </a:br>
            <a:r>
              <a:rPr lang="en-US" sz="4400" dirty="0" smtClean="0"/>
              <a:t>Students’ Name</a:t>
            </a:r>
            <a:br>
              <a:rPr lang="en-US" sz="4400" dirty="0" smtClean="0"/>
            </a:br>
            <a:r>
              <a:rPr lang="en-US" sz="4400" dirty="0" smtClean="0"/>
              <a:t/>
            </a:r>
            <a:br>
              <a:rPr lang="en-US" sz="4400" dirty="0" smtClean="0"/>
            </a:br>
            <a:r>
              <a:rPr lang="en-US" sz="4400" dirty="0" smtClean="0"/>
              <a:t>Date </a:t>
            </a:r>
            <a:endParaRPr lang="en-US" sz="4400" dirty="0"/>
          </a:p>
        </p:txBody>
      </p:sp>
      <p:sp>
        <p:nvSpPr>
          <p:cNvPr id="3" name="Subtitle 2"/>
          <p:cNvSpPr>
            <a:spLocks noGrp="1"/>
          </p:cNvSpPr>
          <p:nvPr>
            <p:ph type="subTitle" idx="1"/>
          </p:nvPr>
        </p:nvSpPr>
        <p:spPr>
          <a:xfrm>
            <a:off x="1507067" y="6712527"/>
            <a:ext cx="7766936" cy="143851"/>
          </a:xfrm>
        </p:spPr>
        <p:txBody>
          <a:bodyPr>
            <a:normAutofit fontScale="25000" lnSpcReduction="20000"/>
          </a:bodyPr>
          <a:lstStyle/>
          <a:p>
            <a:endParaRPr lang="en-US" dirty="0"/>
          </a:p>
        </p:txBody>
      </p:sp>
    </p:spTree>
    <p:extLst>
      <p:ext uri="{BB962C8B-B14F-4D97-AF65-F5344CB8AC3E}">
        <p14:creationId xmlns:p14="http://schemas.microsoft.com/office/powerpoint/2010/main" val="3313529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 </a:t>
            </a:r>
            <a:endParaRPr lang="en-US" dirty="0"/>
          </a:p>
        </p:txBody>
      </p:sp>
      <p:sp>
        <p:nvSpPr>
          <p:cNvPr id="3" name="Content Placeholder 2"/>
          <p:cNvSpPr>
            <a:spLocks noGrp="1"/>
          </p:cNvSpPr>
          <p:nvPr>
            <p:ph idx="1"/>
          </p:nvPr>
        </p:nvSpPr>
        <p:spPr/>
        <p:txBody>
          <a:bodyPr/>
          <a:lstStyle/>
          <a:p>
            <a:r>
              <a:rPr lang="en-US" sz="1600" dirty="0"/>
              <a:t>In the play, a dolls house by Henrik Ibsen displays many themes in his writing. </a:t>
            </a:r>
            <a:endParaRPr lang="en-US" sz="1600" dirty="0" smtClean="0"/>
          </a:p>
          <a:p>
            <a:r>
              <a:rPr lang="en-US" sz="1600" dirty="0" smtClean="0"/>
              <a:t>He </a:t>
            </a:r>
            <a:r>
              <a:rPr lang="en-US" sz="1600" dirty="0"/>
              <a:t>is exceptional in his aptitude to make a typical flow of information about usual topics that carry various meanings and thematic significance in our societies today. </a:t>
            </a:r>
            <a:endParaRPr lang="en-US" sz="1600" dirty="0" smtClean="0"/>
          </a:p>
          <a:p>
            <a:r>
              <a:rPr lang="en-US" sz="1600" dirty="0" smtClean="0"/>
              <a:t>Among </a:t>
            </a:r>
            <a:r>
              <a:rPr lang="en-US" sz="1600" dirty="0"/>
              <a:t>the common themes are; </a:t>
            </a:r>
            <a:endParaRPr lang="en-US" sz="1600" dirty="0" smtClean="0"/>
          </a:p>
          <a:p>
            <a:r>
              <a:rPr lang="en-US" sz="1600" dirty="0" smtClean="0"/>
              <a:t>the </a:t>
            </a:r>
            <a:r>
              <a:rPr lang="en-US" sz="1600" dirty="0"/>
              <a:t>role of women in the community, sexism, self-awareness, and honesty</a:t>
            </a:r>
            <a:r>
              <a:rPr lang="en-US" dirty="0"/>
              <a:t>. </a:t>
            </a:r>
          </a:p>
        </p:txBody>
      </p:sp>
    </p:spTree>
    <p:extLst>
      <p:ext uri="{BB962C8B-B14F-4D97-AF65-F5344CB8AC3E}">
        <p14:creationId xmlns:p14="http://schemas.microsoft.com/office/powerpoint/2010/main" val="1347489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role of women</a:t>
            </a:r>
          </a:p>
        </p:txBody>
      </p:sp>
      <p:sp>
        <p:nvSpPr>
          <p:cNvPr id="3" name="Content Placeholder 2"/>
          <p:cNvSpPr>
            <a:spLocks noGrp="1"/>
          </p:cNvSpPr>
          <p:nvPr>
            <p:ph idx="1"/>
          </p:nvPr>
        </p:nvSpPr>
        <p:spPr/>
        <p:txBody>
          <a:bodyPr>
            <a:normAutofit/>
          </a:bodyPr>
          <a:lstStyle/>
          <a:p>
            <a:r>
              <a:rPr lang="en-US" sz="1600" dirty="0"/>
              <a:t>The author was more concerned to show the role of women in society. </a:t>
            </a:r>
            <a:endParaRPr lang="en-US" sz="1600" dirty="0" smtClean="0"/>
          </a:p>
          <a:p>
            <a:r>
              <a:rPr lang="en-US" sz="1600" dirty="0" smtClean="0"/>
              <a:t>Ibsen </a:t>
            </a:r>
            <a:r>
              <a:rPr lang="en-US" sz="1600" dirty="0"/>
              <a:t>believed that women have the freedom and opportunity to build their personality, and in reality, their position and role requires self-sacrifices. </a:t>
            </a:r>
            <a:endParaRPr lang="en-US" sz="1600" dirty="0" smtClean="0"/>
          </a:p>
          <a:p>
            <a:r>
              <a:rPr lang="en-US" sz="1600" dirty="0" smtClean="0"/>
              <a:t>In </a:t>
            </a:r>
            <a:r>
              <a:rPr lang="en-US" sz="1600" dirty="0"/>
              <a:t>our communities, women are not taken with equality as men. </a:t>
            </a:r>
            <a:endParaRPr lang="en-US" sz="1600" dirty="0" smtClean="0"/>
          </a:p>
          <a:p>
            <a:r>
              <a:rPr lang="en-US" sz="1600" dirty="0" smtClean="0"/>
              <a:t>Within </a:t>
            </a:r>
            <a:r>
              <a:rPr lang="en-US" sz="1600" dirty="0"/>
              <a:t>the play, Torvalds wife is seen as more influential to his husband, especially about their employees' job like Krogstad, where she was seen as pleading to his husband and spare Krogstads job. </a:t>
            </a:r>
            <a:endParaRPr lang="en-US" sz="1600" dirty="0" smtClean="0"/>
          </a:p>
          <a:p>
            <a:r>
              <a:rPr lang="en-US" sz="1600" dirty="0" smtClean="0"/>
              <a:t>Also</a:t>
            </a:r>
            <a:r>
              <a:rPr lang="en-US" sz="1600" dirty="0"/>
              <a:t>, women were not allowed to take control of money or property for which they were supposed to have authorities of a man. </a:t>
            </a:r>
            <a:endParaRPr lang="en-US" sz="1600" dirty="0" smtClean="0"/>
          </a:p>
          <a:p>
            <a:r>
              <a:rPr lang="en-US" sz="1600" dirty="0" smtClean="0"/>
              <a:t>But </a:t>
            </a:r>
            <a:r>
              <a:rPr lang="en-US" sz="1600" dirty="0"/>
              <a:t>Nora breaks the belief, and she takes a loan without the consent of his husband. This shows how women can make their decisions independently without the help of a man.</a:t>
            </a:r>
          </a:p>
        </p:txBody>
      </p:sp>
    </p:spTree>
    <p:extLst>
      <p:ext uri="{BB962C8B-B14F-4D97-AF65-F5344CB8AC3E}">
        <p14:creationId xmlns:p14="http://schemas.microsoft.com/office/powerpoint/2010/main" val="1294421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Personal Opinion</a:t>
            </a:r>
            <a:endParaRPr lang="en-US" dirty="0"/>
          </a:p>
        </p:txBody>
      </p:sp>
      <p:sp>
        <p:nvSpPr>
          <p:cNvPr id="3" name="Content Placeholder 2"/>
          <p:cNvSpPr>
            <a:spLocks noGrp="1"/>
          </p:cNvSpPr>
          <p:nvPr>
            <p:ph idx="1"/>
          </p:nvPr>
        </p:nvSpPr>
        <p:spPr/>
        <p:txBody>
          <a:bodyPr>
            <a:normAutofit/>
          </a:bodyPr>
          <a:lstStyle/>
          <a:p>
            <a:r>
              <a:rPr lang="en-US" sz="1600" dirty="0"/>
              <a:t>Women have taken an essential part in our current societies, and they have ensured, progress, stability and economic development in our communities. </a:t>
            </a:r>
            <a:endParaRPr lang="en-US" sz="1600" dirty="0" smtClean="0"/>
          </a:p>
          <a:p>
            <a:r>
              <a:rPr lang="en-US" sz="1600" dirty="0" smtClean="0"/>
              <a:t>Women's </a:t>
            </a:r>
            <a:r>
              <a:rPr lang="en-US" sz="1600" dirty="0"/>
              <a:t>position has to be taken on a serious note and significant consideration to reduce the adverse impacts of gender inequality. </a:t>
            </a:r>
            <a:endParaRPr lang="en-US" sz="1600" dirty="0" smtClean="0"/>
          </a:p>
          <a:p>
            <a:r>
              <a:rPr lang="en-US" sz="1600" dirty="0" smtClean="0"/>
              <a:t>However</a:t>
            </a:r>
            <a:r>
              <a:rPr lang="en-US" sz="1600" dirty="0"/>
              <a:t>, the responsibility and position of women in our societies of women are at the forefront of the chain of improvements and positivity, leading to the family's and the community’s long-term success.</a:t>
            </a:r>
          </a:p>
        </p:txBody>
      </p:sp>
    </p:spTree>
    <p:extLst>
      <p:ext uri="{BB962C8B-B14F-4D97-AF65-F5344CB8AC3E}">
        <p14:creationId xmlns:p14="http://schemas.microsoft.com/office/powerpoint/2010/main" val="3067644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Character Evidence</a:t>
            </a:r>
          </a:p>
        </p:txBody>
      </p:sp>
      <p:sp>
        <p:nvSpPr>
          <p:cNvPr id="3" name="Content Placeholder 2"/>
          <p:cNvSpPr>
            <a:spLocks noGrp="1"/>
          </p:cNvSpPr>
          <p:nvPr>
            <p:ph idx="1"/>
          </p:nvPr>
        </p:nvSpPr>
        <p:spPr/>
        <p:txBody>
          <a:bodyPr/>
          <a:lstStyle/>
          <a:p>
            <a:r>
              <a:rPr lang="en-US" sz="1600" dirty="0"/>
              <a:t>Anne-Marie had to leave her daughter to support herself by working as Nora's caretaker.    </a:t>
            </a:r>
          </a:p>
          <a:p>
            <a:r>
              <a:rPr lang="en-US" sz="1600" dirty="0"/>
              <a:t>Nora builds confidences to herself in borrowing money to save </a:t>
            </a:r>
            <a:r>
              <a:rPr lang="en-US" sz="1600" dirty="0" smtClean="0"/>
              <a:t>Torvalds, </a:t>
            </a:r>
            <a:r>
              <a:rPr lang="en-US" sz="1600" dirty="0"/>
              <a:t>but she loses the children she undoubtedly loves and decides to pursue her own identity. </a:t>
            </a:r>
          </a:p>
          <a:p>
            <a:r>
              <a:rPr lang="en-US" sz="1600" dirty="0"/>
              <a:t>Kristine also showed the caring role of women when she sacrificed her true love to marry a man with the wealth to support her family.</a:t>
            </a:r>
          </a:p>
          <a:p>
            <a:r>
              <a:rPr lang="en-US" sz="1600" dirty="0"/>
              <a:t>Another evidence is from the Nurse who had to give up her child to look after other people to get financial support. She considers herself safe by getting a job</a:t>
            </a:r>
            <a:r>
              <a:rPr lang="en-US" sz="1600" dirty="0" smtClean="0"/>
              <a:t>. </a:t>
            </a:r>
            <a:endParaRPr lang="en-US" sz="1600" dirty="0"/>
          </a:p>
          <a:p>
            <a:endParaRPr lang="en-US" dirty="0"/>
          </a:p>
        </p:txBody>
      </p:sp>
    </p:spTree>
    <p:extLst>
      <p:ext uri="{BB962C8B-B14F-4D97-AF65-F5344CB8AC3E}">
        <p14:creationId xmlns:p14="http://schemas.microsoft.com/office/powerpoint/2010/main" val="2594781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Plot </a:t>
            </a:r>
            <a:r>
              <a:rPr lang="en-US" dirty="0" smtClean="0"/>
              <a:t>Evidence </a:t>
            </a:r>
            <a:endParaRPr lang="en-US" dirty="0"/>
          </a:p>
        </p:txBody>
      </p:sp>
      <p:sp>
        <p:nvSpPr>
          <p:cNvPr id="3" name="Content Placeholder 2"/>
          <p:cNvSpPr>
            <a:spLocks noGrp="1"/>
          </p:cNvSpPr>
          <p:nvPr>
            <p:ph idx="1"/>
          </p:nvPr>
        </p:nvSpPr>
        <p:spPr/>
        <p:txBody>
          <a:bodyPr/>
          <a:lstStyle/>
          <a:p>
            <a:r>
              <a:rPr lang="en-US" sz="1600" dirty="0"/>
              <a:t>The female characters of Nora, </a:t>
            </a:r>
            <a:r>
              <a:rPr lang="en-US" sz="1600" dirty="0" smtClean="0"/>
              <a:t>Mrs. </a:t>
            </a:r>
            <a:r>
              <a:rPr lang="en-US" sz="1600" dirty="0"/>
              <a:t>Linde and the Nurse all have to sacrifice themselves to be accepted, or even to survive. </a:t>
            </a:r>
          </a:p>
          <a:p>
            <a:r>
              <a:rPr lang="en-US" sz="1600" dirty="0"/>
              <a:t>Nora decides for herself in borrowing money to save </a:t>
            </a:r>
            <a:r>
              <a:rPr lang="en-US" sz="1600" dirty="0" smtClean="0"/>
              <a:t>Torvalds, </a:t>
            </a:r>
            <a:r>
              <a:rPr lang="en-US" sz="1600" dirty="0"/>
              <a:t>but she loses the children she undoubtedly loves when she decides to pursue her own identity. </a:t>
            </a:r>
          </a:p>
          <a:p>
            <a:r>
              <a:rPr lang="en-US" sz="1600" dirty="0" smtClean="0"/>
              <a:t>Mrs. </a:t>
            </a:r>
            <a:r>
              <a:rPr lang="en-US" sz="1600" dirty="0"/>
              <a:t>Linde sacrifices the pure love of her life, Krogstad, and marries a man she does not love to support her dependent relatives. The Nurse has to give up her child to look after other people to survive financially. What is more, she sees herself as lucky to get her lowly job, since she has sinned having a child out of wedlock.</a:t>
            </a:r>
          </a:p>
          <a:p>
            <a:r>
              <a:rPr lang="en-US" sz="1600" dirty="0"/>
              <a:t>In Ibsen's time, women who had illegitimate babies were stigmatized, while the men responsible often escaped censure.</a:t>
            </a:r>
          </a:p>
          <a:p>
            <a:endParaRPr lang="en-US" dirty="0"/>
          </a:p>
        </p:txBody>
      </p:sp>
    </p:spTree>
    <p:extLst>
      <p:ext uri="{BB962C8B-B14F-4D97-AF65-F5344CB8AC3E}">
        <p14:creationId xmlns:p14="http://schemas.microsoft.com/office/powerpoint/2010/main" val="1762310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Real World Connection</a:t>
            </a:r>
            <a:endParaRPr lang="en-US" dirty="0"/>
          </a:p>
        </p:txBody>
      </p:sp>
      <p:sp>
        <p:nvSpPr>
          <p:cNvPr id="3" name="Content Placeholder 2"/>
          <p:cNvSpPr>
            <a:spLocks noGrp="1"/>
          </p:cNvSpPr>
          <p:nvPr>
            <p:ph idx="1"/>
          </p:nvPr>
        </p:nvSpPr>
        <p:spPr/>
        <p:txBody>
          <a:bodyPr>
            <a:normAutofit/>
          </a:bodyPr>
          <a:lstStyle/>
          <a:p>
            <a:r>
              <a:rPr lang="en-US" sz="1600" dirty="0"/>
              <a:t>From the play, women have shown a clear image that they can do what men can also do. </a:t>
            </a:r>
            <a:endParaRPr lang="en-US" sz="1600" dirty="0" smtClean="0"/>
          </a:p>
          <a:p>
            <a:r>
              <a:rPr lang="en-US" sz="1600" dirty="0" smtClean="0"/>
              <a:t>They </a:t>
            </a:r>
            <a:r>
              <a:rPr lang="en-US" sz="1600" dirty="0"/>
              <a:t>are supposed to be given equal chances and responsibilities so that they can be more influential and effective in their lives. </a:t>
            </a:r>
            <a:endParaRPr lang="en-US" sz="1600" dirty="0" smtClean="0"/>
          </a:p>
          <a:p>
            <a:r>
              <a:rPr lang="en-US" sz="1600" dirty="0" smtClean="0"/>
              <a:t>Also</a:t>
            </a:r>
            <a:r>
              <a:rPr lang="en-US" sz="1600" dirty="0"/>
              <a:t>, the author does not pass judgment on the woman's decisions. </a:t>
            </a:r>
            <a:endParaRPr lang="en-US" sz="1600" dirty="0" smtClean="0"/>
          </a:p>
          <a:p>
            <a:r>
              <a:rPr lang="en-US" sz="1600" dirty="0" smtClean="0"/>
              <a:t>Still</a:t>
            </a:r>
            <a:r>
              <a:rPr lang="en-US" sz="1600" dirty="0"/>
              <a:t>, he does use the idea of a child's debt to her parent to demonstrate the complexity and reciprocal nature of familial obligations.</a:t>
            </a:r>
          </a:p>
        </p:txBody>
      </p:sp>
    </p:spTree>
    <p:extLst>
      <p:ext uri="{BB962C8B-B14F-4D97-AF65-F5344CB8AC3E}">
        <p14:creationId xmlns:p14="http://schemas.microsoft.com/office/powerpoint/2010/main" val="3222879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 </a:t>
            </a:r>
            <a:endParaRPr lang="en-US" dirty="0"/>
          </a:p>
        </p:txBody>
      </p:sp>
      <p:sp>
        <p:nvSpPr>
          <p:cNvPr id="3" name="Content Placeholder 2"/>
          <p:cNvSpPr>
            <a:spLocks noGrp="1"/>
          </p:cNvSpPr>
          <p:nvPr>
            <p:ph idx="1"/>
          </p:nvPr>
        </p:nvSpPr>
        <p:spPr/>
        <p:txBody>
          <a:bodyPr>
            <a:normAutofit/>
          </a:bodyPr>
          <a:lstStyle/>
          <a:p>
            <a:r>
              <a:rPr lang="en-US" sz="1600" dirty="0"/>
              <a:t>Women play a significant role in our current societies. </a:t>
            </a:r>
            <a:endParaRPr lang="en-US" sz="1600" dirty="0" smtClean="0"/>
          </a:p>
          <a:p>
            <a:r>
              <a:rPr lang="en-US" sz="1600" dirty="0" smtClean="0"/>
              <a:t>They </a:t>
            </a:r>
            <a:r>
              <a:rPr lang="en-US" sz="1600" dirty="0"/>
              <a:t>are the caretakers of children and their husband in the family. </a:t>
            </a:r>
            <a:endParaRPr lang="en-US" sz="1600" dirty="0" smtClean="0"/>
          </a:p>
          <a:p>
            <a:r>
              <a:rPr lang="en-US" sz="1600" dirty="0" smtClean="0"/>
              <a:t>Women </a:t>
            </a:r>
            <a:r>
              <a:rPr lang="en-US" sz="1600" dirty="0"/>
              <a:t>also help in taking a vital part in changing the economy, social and political state of the community. </a:t>
            </a:r>
            <a:endParaRPr lang="en-US" sz="1600" dirty="0" smtClean="0"/>
          </a:p>
          <a:p>
            <a:r>
              <a:rPr lang="en-US" sz="1600" dirty="0" smtClean="0"/>
              <a:t>They </a:t>
            </a:r>
            <a:r>
              <a:rPr lang="en-US" sz="1600" dirty="0"/>
              <a:t>help their families, and other people to adjust to new realities and challenges in society. </a:t>
            </a:r>
            <a:endParaRPr lang="en-US" sz="1600" dirty="0" smtClean="0"/>
          </a:p>
          <a:p>
            <a:r>
              <a:rPr lang="en-US" sz="1600" dirty="0" smtClean="0"/>
              <a:t>Therefore</a:t>
            </a:r>
            <a:r>
              <a:rPr lang="en-US" sz="1600" dirty="0"/>
              <a:t>, they are the principal creators of outside assistance and play an essential role in facilitating changes in family life. </a:t>
            </a:r>
          </a:p>
        </p:txBody>
      </p:sp>
    </p:spTree>
    <p:extLst>
      <p:ext uri="{BB962C8B-B14F-4D97-AF65-F5344CB8AC3E}">
        <p14:creationId xmlns:p14="http://schemas.microsoft.com/office/powerpoint/2010/main" val="3502204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lstStyle/>
          <a:p>
            <a:pPr marL="0" indent="0" algn="ctr">
              <a:buNone/>
            </a:pPr>
            <a:r>
              <a:rPr lang="en-US" dirty="0" smtClean="0"/>
              <a:t>A Doll’s House by Henrik Ibsen</a:t>
            </a:r>
            <a:endParaRPr lang="en-US" dirty="0"/>
          </a:p>
        </p:txBody>
      </p:sp>
    </p:spTree>
    <p:extLst>
      <p:ext uri="{BB962C8B-B14F-4D97-AF65-F5344CB8AC3E}">
        <p14:creationId xmlns:p14="http://schemas.microsoft.com/office/powerpoint/2010/main" val="358140446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16</TotalTime>
  <Words>736</Words>
  <Application>Microsoft Office PowerPoint</Application>
  <PresentationFormat>Custom</PresentationFormat>
  <Paragraphs>40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Facet</vt:lpstr>
      <vt:lpstr>Henrik Ibsen, A Doll’s House  Institution Affiliate  Students’ Name  Date </vt:lpstr>
      <vt:lpstr>Introduction </vt:lpstr>
      <vt:lpstr>The role of women</vt:lpstr>
      <vt:lpstr>Personal Opinion</vt:lpstr>
      <vt:lpstr>Character Evidence</vt:lpstr>
      <vt:lpstr>Plot Evidence </vt:lpstr>
      <vt:lpstr>Real World Connection</vt:lpstr>
      <vt:lpstr>Conclusion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Henrik Ibsen, A Doll’s House  Institution Affiliate  Students’ Name  Date</dc:title>
  <dc:creator>m</dc:creator>
  <cp:lastModifiedBy>hp</cp:lastModifiedBy>
  <cp:revision>3</cp:revision>
  <dcterms:created xsi:type="dcterms:W3CDTF">2019-11-06T21:14:47Z</dcterms:created>
  <dcterms:modified xsi:type="dcterms:W3CDTF">2019-11-07T00:25:07Z</dcterms:modified>
</cp:coreProperties>
</file>